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D10E36C-5F05-4CCE-BEA7-B58C20A6C8E4}">
          <p14:sldIdLst>
            <p14:sldId id="256"/>
            <p14:sldId id="257"/>
            <p14:sldId id="258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711BE2-228C-41EA-9904-A5A8A240A4C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B1FBD78-B436-4F07-B0C1-29BFFDEFE517}">
      <dgm:prSet phldrT="[Text]"/>
      <dgm:spPr/>
      <dgm:t>
        <a:bodyPr/>
        <a:lstStyle/>
        <a:p>
          <a:r>
            <a:rPr lang="en-US" dirty="0" smtClean="0"/>
            <a:t>Before</a:t>
          </a:r>
          <a:endParaRPr lang="en-US" dirty="0"/>
        </a:p>
      </dgm:t>
    </dgm:pt>
    <dgm:pt modelId="{3FCA4D55-9544-4034-BD40-F068D2520786}" type="parTrans" cxnId="{6D303665-94C4-418E-9239-B3E7AED1E4EC}">
      <dgm:prSet/>
      <dgm:spPr/>
      <dgm:t>
        <a:bodyPr/>
        <a:lstStyle/>
        <a:p>
          <a:endParaRPr lang="en-US"/>
        </a:p>
      </dgm:t>
    </dgm:pt>
    <dgm:pt modelId="{1BE5CA16-04C2-4B50-9975-587124388ED0}" type="sibTrans" cxnId="{6D303665-94C4-418E-9239-B3E7AED1E4EC}">
      <dgm:prSet/>
      <dgm:spPr/>
      <dgm:t>
        <a:bodyPr/>
        <a:lstStyle/>
        <a:p>
          <a:endParaRPr lang="en-US"/>
        </a:p>
      </dgm:t>
    </dgm:pt>
    <dgm:pt modelId="{FB720CC3-4A55-4F27-B087-25C40F853B3E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200" b="0" dirty="0" smtClean="0">
              <a:latin typeface="Batang" pitchFamily="18" charset="-127"/>
              <a:ea typeface="Batang" pitchFamily="18" charset="-127"/>
            </a:rPr>
            <a:t>1956:  On November 13, the Supreme Court rules that bus segregation is illegal, ensuring victory for the boycott. </a:t>
          </a:r>
          <a:endParaRPr lang="en-US" sz="1200" b="0" dirty="0">
            <a:latin typeface="Batang" pitchFamily="18" charset="-127"/>
            <a:ea typeface="Batang" pitchFamily="18" charset="-127"/>
          </a:endParaRPr>
        </a:p>
      </dgm:t>
    </dgm:pt>
    <dgm:pt modelId="{5EDE8FDC-20B4-4439-93EF-86B090BE51FE}" type="parTrans" cxnId="{FC7E4E2A-D21E-4839-97FC-E89648CDBCBE}">
      <dgm:prSet/>
      <dgm:spPr/>
      <dgm:t>
        <a:bodyPr/>
        <a:lstStyle/>
        <a:p>
          <a:endParaRPr lang="en-US"/>
        </a:p>
      </dgm:t>
    </dgm:pt>
    <dgm:pt modelId="{F67944FD-A244-4ACD-9A2B-B2BFC2828FBF}" type="sibTrans" cxnId="{FC7E4E2A-D21E-4839-97FC-E89648CDBCBE}">
      <dgm:prSet/>
      <dgm:spPr/>
      <dgm:t>
        <a:bodyPr/>
        <a:lstStyle/>
        <a:p>
          <a:endParaRPr lang="en-US"/>
        </a:p>
      </dgm:t>
    </dgm:pt>
    <dgm:pt modelId="{F4F6070A-0381-4AC1-AF66-52C04C70C403}">
      <dgm:prSet phldrT="[Text]"/>
      <dgm:spPr/>
      <dgm:t>
        <a:bodyPr/>
        <a:lstStyle/>
        <a:p>
          <a:r>
            <a:rPr lang="en-US" dirty="0" smtClean="0"/>
            <a:t>During	</a:t>
          </a:r>
          <a:endParaRPr lang="en-US" dirty="0"/>
        </a:p>
      </dgm:t>
    </dgm:pt>
    <dgm:pt modelId="{3DED352F-ADFC-467F-B0A0-5AA5EDBB14FA}" type="parTrans" cxnId="{D6086689-D189-4498-A681-7CE1FC0D80DE}">
      <dgm:prSet/>
      <dgm:spPr/>
      <dgm:t>
        <a:bodyPr/>
        <a:lstStyle/>
        <a:p>
          <a:endParaRPr lang="en-US"/>
        </a:p>
      </dgm:t>
    </dgm:pt>
    <dgm:pt modelId="{EC3871F7-3961-4CA1-A59C-BE3B4C132475}" type="sibTrans" cxnId="{D6086689-D189-4498-A681-7CE1FC0D80DE}">
      <dgm:prSet/>
      <dgm:spPr/>
      <dgm:t>
        <a:bodyPr/>
        <a:lstStyle/>
        <a:p>
          <a:endParaRPr lang="en-US"/>
        </a:p>
      </dgm:t>
    </dgm:pt>
    <dgm:pt modelId="{BDAAFFC1-801C-4387-B15E-B0FD7432C7F7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600" dirty="0" smtClean="0">
              <a:latin typeface="Batang" pitchFamily="18" charset="-127"/>
              <a:ea typeface="Batang" pitchFamily="18" charset="-127"/>
            </a:rPr>
            <a:t> </a:t>
          </a:r>
          <a:r>
            <a:rPr lang="en-US" sz="1100" dirty="0" smtClean="0">
              <a:latin typeface="Batang" pitchFamily="18" charset="-127"/>
              <a:ea typeface="Batang" pitchFamily="18" charset="-127"/>
            </a:rPr>
            <a:t>1960:In Atlanta, King is arrested during a sit-in waiting to be served at a restaurant.</a:t>
          </a:r>
          <a:endParaRPr lang="en-US" sz="1600" dirty="0">
            <a:latin typeface="Batang" pitchFamily="18" charset="-127"/>
            <a:ea typeface="Batang" pitchFamily="18" charset="-127"/>
          </a:endParaRPr>
        </a:p>
      </dgm:t>
    </dgm:pt>
    <dgm:pt modelId="{151834AC-BB1F-4905-9D41-3950CDC7476C}" type="parTrans" cxnId="{9CAC9352-DF36-428E-A2E2-28409D60D1A5}">
      <dgm:prSet/>
      <dgm:spPr/>
      <dgm:t>
        <a:bodyPr/>
        <a:lstStyle/>
        <a:p>
          <a:endParaRPr lang="en-US"/>
        </a:p>
      </dgm:t>
    </dgm:pt>
    <dgm:pt modelId="{0B442C2F-8653-41B8-BCD9-D1360D1097FA}" type="sibTrans" cxnId="{9CAC9352-DF36-428E-A2E2-28409D60D1A5}">
      <dgm:prSet/>
      <dgm:spPr/>
      <dgm:t>
        <a:bodyPr/>
        <a:lstStyle/>
        <a:p>
          <a:endParaRPr lang="en-US"/>
        </a:p>
      </dgm:t>
    </dgm:pt>
    <dgm:pt modelId="{5138E6ED-377F-40BC-A23E-905055FA8430}">
      <dgm:prSet phldrT="[Text]"/>
      <dgm:spPr/>
      <dgm:t>
        <a:bodyPr/>
        <a:lstStyle/>
        <a:p>
          <a:r>
            <a:rPr lang="en-US" dirty="0" smtClean="0"/>
            <a:t>After</a:t>
          </a:r>
          <a:endParaRPr lang="en-US" dirty="0"/>
        </a:p>
      </dgm:t>
    </dgm:pt>
    <dgm:pt modelId="{4D5C08D1-E99E-43F3-AE6F-AD12AF62F6E0}" type="parTrans" cxnId="{B8447B10-8922-4F61-9B3F-57C32E842F46}">
      <dgm:prSet/>
      <dgm:spPr/>
      <dgm:t>
        <a:bodyPr/>
        <a:lstStyle/>
        <a:p>
          <a:endParaRPr lang="en-US"/>
        </a:p>
      </dgm:t>
    </dgm:pt>
    <dgm:pt modelId="{08655676-4CA1-4483-A8BF-237B899918BE}" type="sibTrans" cxnId="{B8447B10-8922-4F61-9B3F-57C32E842F46}">
      <dgm:prSet/>
      <dgm:spPr/>
      <dgm:t>
        <a:bodyPr/>
        <a:lstStyle/>
        <a:p>
          <a:endParaRPr lang="en-US"/>
        </a:p>
      </dgm:t>
    </dgm:pt>
    <dgm:pt modelId="{994B2551-A328-4E1C-8D14-F89BE6FB97FF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200" dirty="0" smtClean="0">
              <a:latin typeface="Batang" pitchFamily="18" charset="-127"/>
              <a:ea typeface="Batang" pitchFamily="18" charset="-127"/>
            </a:rPr>
            <a:t>1968:There are riots and disturbances in 130 American cities and there were twenty thousand arrests. Within a week of the assassination, the Open Housing Act is passed by Congress.</a:t>
          </a:r>
          <a:endParaRPr lang="en-US" sz="1200" dirty="0">
            <a:latin typeface="Batang" pitchFamily="18" charset="-127"/>
            <a:ea typeface="Batang" pitchFamily="18" charset="-127"/>
          </a:endParaRPr>
        </a:p>
      </dgm:t>
    </dgm:pt>
    <dgm:pt modelId="{DF9D4705-FB36-4286-9DA9-87ABFBBD5FD0}" type="parTrans" cxnId="{96E56C01-347E-48AA-BA4A-F26B40D1F900}">
      <dgm:prSet/>
      <dgm:spPr/>
      <dgm:t>
        <a:bodyPr/>
        <a:lstStyle/>
        <a:p>
          <a:endParaRPr lang="en-US"/>
        </a:p>
      </dgm:t>
    </dgm:pt>
    <dgm:pt modelId="{9D234722-CF56-4AFC-AF69-4DB0832D0783}" type="sibTrans" cxnId="{96E56C01-347E-48AA-BA4A-F26B40D1F900}">
      <dgm:prSet/>
      <dgm:spPr/>
      <dgm:t>
        <a:bodyPr/>
        <a:lstStyle/>
        <a:p>
          <a:endParaRPr lang="en-US"/>
        </a:p>
      </dgm:t>
    </dgm:pt>
    <dgm:pt modelId="{B3AD70CF-1A7F-4327-B884-AC77A994AE33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100" dirty="0" smtClean="0">
              <a:latin typeface="Batang" pitchFamily="18" charset="-127"/>
              <a:ea typeface="Batang" pitchFamily="18" charset="-127"/>
            </a:rPr>
            <a:t>1961:In November, the Interstate Commerce Commission bans segregation in interstate travel due to work of Martin Luther King, Jr. and the Freedom Riders</a:t>
          </a:r>
          <a:r>
            <a:rPr lang="en-US" sz="1400" dirty="0" smtClean="0">
              <a:latin typeface="Batang" pitchFamily="18" charset="-127"/>
              <a:ea typeface="Batang" pitchFamily="18" charset="-127"/>
            </a:rPr>
            <a:t>. </a:t>
          </a:r>
          <a:endParaRPr lang="en-US" sz="1400" dirty="0">
            <a:latin typeface="Batang" pitchFamily="18" charset="-127"/>
            <a:ea typeface="Batang" pitchFamily="18" charset="-127"/>
          </a:endParaRPr>
        </a:p>
      </dgm:t>
    </dgm:pt>
    <dgm:pt modelId="{69DEE827-9DFE-43EE-9DED-B434710891C9}" type="sibTrans" cxnId="{D6776E20-38EF-4A19-80DC-DF95930C5B91}">
      <dgm:prSet/>
      <dgm:spPr/>
      <dgm:t>
        <a:bodyPr/>
        <a:lstStyle/>
        <a:p>
          <a:endParaRPr lang="en-US"/>
        </a:p>
      </dgm:t>
    </dgm:pt>
    <dgm:pt modelId="{DDB05BAE-7054-4284-B883-17C2233D3CD6}" type="parTrans" cxnId="{D6776E20-38EF-4A19-80DC-DF95930C5B91}">
      <dgm:prSet/>
      <dgm:spPr/>
      <dgm:t>
        <a:bodyPr/>
        <a:lstStyle/>
        <a:p>
          <a:endParaRPr lang="en-US"/>
        </a:p>
      </dgm:t>
    </dgm:pt>
    <dgm:pt modelId="{6D4B0CE0-33A4-4DF4-BA45-1E46C111D5A3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100" dirty="0" smtClean="0">
              <a:latin typeface="Batang" pitchFamily="18" charset="-127"/>
              <a:ea typeface="Batang" pitchFamily="18" charset="-127"/>
            </a:rPr>
            <a:t>1958: The U.S. Congress passed the first </a:t>
          </a:r>
          <a:r>
            <a:rPr lang="en-US" sz="1100" dirty="0" smtClean="0">
              <a:latin typeface="Batang" pitchFamily="18" charset="-127"/>
              <a:ea typeface="Batang" pitchFamily="18" charset="-127"/>
            </a:rPr>
            <a:t>Racial </a:t>
          </a:r>
          <a:r>
            <a:rPr lang="en-US" sz="1100" dirty="0" smtClean="0">
              <a:latin typeface="Batang" pitchFamily="18" charset="-127"/>
              <a:ea typeface="Batang" pitchFamily="18" charset="-127"/>
            </a:rPr>
            <a:t>Rights Act since reconstruction.</a:t>
          </a:r>
          <a:endParaRPr lang="en-US" sz="1100" dirty="0">
            <a:latin typeface="Batang" pitchFamily="18" charset="-127"/>
            <a:ea typeface="Batang" pitchFamily="18" charset="-127"/>
          </a:endParaRPr>
        </a:p>
      </dgm:t>
    </dgm:pt>
    <dgm:pt modelId="{47B805A9-8921-4972-8EC7-282AFA3A96B4}" type="sibTrans" cxnId="{A68D12AC-CD12-4FAA-ABD0-2844A64B8D9C}">
      <dgm:prSet/>
      <dgm:spPr/>
      <dgm:t>
        <a:bodyPr/>
        <a:lstStyle/>
        <a:p>
          <a:endParaRPr lang="en-US"/>
        </a:p>
      </dgm:t>
    </dgm:pt>
    <dgm:pt modelId="{27068480-C3BB-49EA-8FF1-7BD926FD1B81}" type="parTrans" cxnId="{A68D12AC-CD12-4FAA-ABD0-2844A64B8D9C}">
      <dgm:prSet/>
      <dgm:spPr/>
      <dgm:t>
        <a:bodyPr/>
        <a:lstStyle/>
        <a:p>
          <a:endParaRPr lang="en-US"/>
        </a:p>
      </dgm:t>
    </dgm:pt>
    <dgm:pt modelId="{627744BC-BC73-4CC8-B02D-6258C0CE8672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en-US" sz="1400" dirty="0" smtClean="0">
            <a:latin typeface="Batang" pitchFamily="18" charset="-127"/>
            <a:ea typeface="Batang" pitchFamily="18" charset="-127"/>
          </a:endParaRPr>
        </a:p>
      </dgm:t>
    </dgm:pt>
    <dgm:pt modelId="{782BB880-4B18-4984-92FC-7441592BC9D5}" type="parTrans" cxnId="{7EE706CE-F2B9-4108-840C-C596E0CEC89E}">
      <dgm:prSet/>
      <dgm:spPr/>
      <dgm:t>
        <a:bodyPr/>
        <a:lstStyle/>
        <a:p>
          <a:endParaRPr lang="en-US"/>
        </a:p>
      </dgm:t>
    </dgm:pt>
    <dgm:pt modelId="{FA69EE0B-EF6E-4047-8953-BE1BB0BD4EA4}" type="sibTrans" cxnId="{7EE706CE-F2B9-4108-840C-C596E0CEC89E}">
      <dgm:prSet/>
      <dgm:spPr/>
      <dgm:t>
        <a:bodyPr/>
        <a:lstStyle/>
        <a:p>
          <a:endParaRPr lang="en-US"/>
        </a:p>
      </dgm:t>
    </dgm:pt>
    <dgm:pt modelId="{78929967-15B8-4151-BB07-B15C6A017D59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en-US" sz="1400" dirty="0" smtClean="0">
            <a:latin typeface="Batang" pitchFamily="18" charset="-127"/>
            <a:ea typeface="Batang" pitchFamily="18" charset="-127"/>
          </a:endParaRPr>
        </a:p>
      </dgm:t>
    </dgm:pt>
    <dgm:pt modelId="{5FC8FBF4-7F20-4EB0-B4C8-4E8667639456}" type="parTrans" cxnId="{01107175-9188-4EEF-ABD2-472897C5C5DA}">
      <dgm:prSet/>
      <dgm:spPr/>
      <dgm:t>
        <a:bodyPr/>
        <a:lstStyle/>
        <a:p>
          <a:endParaRPr lang="en-US"/>
        </a:p>
      </dgm:t>
    </dgm:pt>
    <dgm:pt modelId="{6CE8720B-5863-47A5-8D21-6BB6FCB02142}" type="sibTrans" cxnId="{01107175-9188-4EEF-ABD2-472897C5C5DA}">
      <dgm:prSet/>
      <dgm:spPr/>
      <dgm:t>
        <a:bodyPr/>
        <a:lstStyle/>
        <a:p>
          <a:endParaRPr lang="en-US"/>
        </a:p>
      </dgm:t>
    </dgm:pt>
    <dgm:pt modelId="{1F434D19-B27B-46D1-A573-CF12D10F204B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endParaRPr lang="en-US" sz="1400" dirty="0">
            <a:latin typeface="Batang" pitchFamily="18" charset="-127"/>
            <a:ea typeface="Batang" pitchFamily="18" charset="-127"/>
          </a:endParaRPr>
        </a:p>
      </dgm:t>
    </dgm:pt>
    <dgm:pt modelId="{76C39B61-1D1D-407D-BF02-24DFBEB70D9C}" type="parTrans" cxnId="{FC43AFC6-80F1-48A5-9655-5FBE6EDFCC03}">
      <dgm:prSet/>
      <dgm:spPr/>
      <dgm:t>
        <a:bodyPr/>
        <a:lstStyle/>
        <a:p>
          <a:endParaRPr lang="en-US"/>
        </a:p>
      </dgm:t>
    </dgm:pt>
    <dgm:pt modelId="{A21C806E-EF56-4E3E-9D46-86FF1C6F6F57}" type="sibTrans" cxnId="{FC43AFC6-80F1-48A5-9655-5FBE6EDFCC03}">
      <dgm:prSet/>
      <dgm:spPr/>
      <dgm:t>
        <a:bodyPr/>
        <a:lstStyle/>
        <a:p>
          <a:endParaRPr lang="en-US"/>
        </a:p>
      </dgm:t>
    </dgm:pt>
    <dgm:pt modelId="{DAB8D06F-37B8-438F-A037-49459A3DAD0C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endParaRPr lang="en-US" sz="1100" dirty="0">
            <a:latin typeface="Batang" pitchFamily="18" charset="-127"/>
            <a:ea typeface="Batang" pitchFamily="18" charset="-127"/>
          </a:endParaRPr>
        </a:p>
      </dgm:t>
    </dgm:pt>
    <dgm:pt modelId="{5B2B0A1B-66B0-450C-8CFD-651E6BBBE490}" type="parTrans" cxnId="{BDDD4C35-EDF2-4841-BE8F-A6FFF0330585}">
      <dgm:prSet/>
      <dgm:spPr/>
      <dgm:t>
        <a:bodyPr/>
        <a:lstStyle/>
        <a:p>
          <a:endParaRPr lang="en-US"/>
        </a:p>
      </dgm:t>
    </dgm:pt>
    <dgm:pt modelId="{6CCCB497-91C6-448E-BB9B-4EB1BB723A5C}" type="sibTrans" cxnId="{BDDD4C35-EDF2-4841-BE8F-A6FFF0330585}">
      <dgm:prSet/>
      <dgm:spPr/>
      <dgm:t>
        <a:bodyPr/>
        <a:lstStyle/>
        <a:p>
          <a:endParaRPr lang="en-US"/>
        </a:p>
      </dgm:t>
    </dgm:pt>
    <dgm:pt modelId="{B8DDD1EC-8C9A-40BA-BBA5-2C3C9DE75894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endParaRPr lang="en-US" sz="1100" dirty="0">
            <a:latin typeface="Batang" pitchFamily="18" charset="-127"/>
            <a:ea typeface="Batang" pitchFamily="18" charset="-127"/>
          </a:endParaRPr>
        </a:p>
      </dgm:t>
    </dgm:pt>
    <dgm:pt modelId="{36B04DF5-0F03-4078-9CB2-77C019068268}" type="parTrans" cxnId="{06FADC39-BF40-498F-815F-E3C2159D0E56}">
      <dgm:prSet/>
      <dgm:spPr/>
      <dgm:t>
        <a:bodyPr/>
        <a:lstStyle/>
        <a:p>
          <a:endParaRPr lang="en-US"/>
        </a:p>
      </dgm:t>
    </dgm:pt>
    <dgm:pt modelId="{8B22F218-6AE0-4248-939E-FBD7C72DACCE}" type="sibTrans" cxnId="{06FADC39-BF40-498F-815F-E3C2159D0E56}">
      <dgm:prSet/>
      <dgm:spPr/>
      <dgm:t>
        <a:bodyPr/>
        <a:lstStyle/>
        <a:p>
          <a:endParaRPr lang="en-US"/>
        </a:p>
      </dgm:t>
    </dgm:pt>
    <dgm:pt modelId="{C01F41D9-1E95-47D7-94B1-8E2F2DC979AB}">
      <dgm:prSet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endParaRPr lang="en-US" sz="1800" dirty="0" smtClean="0"/>
        </a:p>
      </dgm:t>
    </dgm:pt>
    <dgm:pt modelId="{C88D7A55-24D4-40DB-9274-19F0715D28AB}" type="sibTrans" cxnId="{E04E4425-EF91-47A8-986C-F3510756211A}">
      <dgm:prSet/>
      <dgm:spPr/>
      <dgm:t>
        <a:bodyPr/>
        <a:lstStyle/>
        <a:p>
          <a:endParaRPr lang="en-US"/>
        </a:p>
      </dgm:t>
    </dgm:pt>
    <dgm:pt modelId="{C7BAF830-0DE0-4AD4-BD68-70E059F4C751}" type="parTrans" cxnId="{E04E4425-EF91-47A8-986C-F3510756211A}">
      <dgm:prSet/>
      <dgm:spPr/>
      <dgm:t>
        <a:bodyPr/>
        <a:lstStyle/>
        <a:p>
          <a:endParaRPr lang="en-US"/>
        </a:p>
      </dgm:t>
    </dgm:pt>
    <dgm:pt modelId="{7C542BDE-0F1A-4094-B37F-88C3F2EF3999}">
      <dgm:prSet phldrT="[Text]" custT="1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en-US" sz="1200" b="0" dirty="0" smtClean="0">
              <a:latin typeface="Batang" pitchFamily="18" charset="-127"/>
              <a:ea typeface="Batang" pitchFamily="18" charset="-127"/>
            </a:rPr>
            <a:t>1957:King forms the Southern Christian Leadership Conference to fight segregation and achieve civil rights. </a:t>
          </a:r>
          <a:endParaRPr lang="en-US" sz="1200" b="0" dirty="0">
            <a:latin typeface="Batang" pitchFamily="18" charset="-127"/>
            <a:ea typeface="Batang" pitchFamily="18" charset="-127"/>
          </a:endParaRPr>
        </a:p>
      </dgm:t>
    </dgm:pt>
    <dgm:pt modelId="{F6761EA2-46D8-474B-BF60-B28A9E5ACF51}" type="sibTrans" cxnId="{D1D5675F-38BD-4687-B165-D9D3CD932F51}">
      <dgm:prSet/>
      <dgm:spPr/>
      <dgm:t>
        <a:bodyPr/>
        <a:lstStyle/>
        <a:p>
          <a:endParaRPr lang="en-US"/>
        </a:p>
      </dgm:t>
    </dgm:pt>
    <dgm:pt modelId="{5130FF02-4507-4B51-8847-9DCE190BD07C}" type="parTrans" cxnId="{D1D5675F-38BD-4687-B165-D9D3CD932F51}">
      <dgm:prSet/>
      <dgm:spPr/>
      <dgm:t>
        <a:bodyPr/>
        <a:lstStyle/>
        <a:p>
          <a:endParaRPr lang="en-US"/>
        </a:p>
      </dgm:t>
    </dgm:pt>
    <dgm:pt modelId="{50E5C8DA-A29F-4DDA-A388-E8E7271C5F44}">
      <dgm:prSet custT="1"/>
      <dgm:spPr/>
      <dgm:t>
        <a:bodyPr/>
        <a:lstStyle/>
        <a:p>
          <a:r>
            <a:rPr lang="en-US" sz="1200" dirty="0" smtClean="0">
              <a:latin typeface="Batang" pitchFamily="18" charset="-127"/>
              <a:ea typeface="Batang" pitchFamily="18" charset="-127"/>
            </a:rPr>
            <a:t>1986:On November 2, a national holiday is proclaimed in King's honor. </a:t>
          </a:r>
        </a:p>
      </dgm:t>
    </dgm:pt>
    <dgm:pt modelId="{6F47BF37-C17C-48E8-B01E-9418C12C8600}" type="parTrans" cxnId="{927901BE-490F-4BBB-88F8-E40F01207FE1}">
      <dgm:prSet/>
      <dgm:spPr/>
      <dgm:t>
        <a:bodyPr/>
        <a:lstStyle/>
        <a:p>
          <a:endParaRPr lang="en-US"/>
        </a:p>
      </dgm:t>
    </dgm:pt>
    <dgm:pt modelId="{4969A6F4-9790-439A-92C1-78DC1C78681F}" type="sibTrans" cxnId="{927901BE-490F-4BBB-88F8-E40F01207FE1}">
      <dgm:prSet/>
      <dgm:spPr/>
      <dgm:t>
        <a:bodyPr/>
        <a:lstStyle/>
        <a:p>
          <a:endParaRPr lang="en-US"/>
        </a:p>
      </dgm:t>
    </dgm:pt>
    <dgm:pt modelId="{C733E437-A531-4DC2-84B1-15747310A4E9}" type="pres">
      <dgm:prSet presAssocID="{69711BE2-228C-41EA-9904-A5A8A240A4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49B853-BE97-49BE-9E5E-456A723B8D06}" type="pres">
      <dgm:prSet presAssocID="{4B1FBD78-B436-4F07-B0C1-29BFFDEFE517}" presName="linNode" presStyleCnt="0"/>
      <dgm:spPr/>
    </dgm:pt>
    <dgm:pt modelId="{7967F93D-44D3-41C9-89B1-3E08B760D5ED}" type="pres">
      <dgm:prSet presAssocID="{4B1FBD78-B436-4F07-B0C1-29BFFDEFE517}" presName="parentText" presStyleLbl="node1" presStyleIdx="0" presStyleCnt="3" custScaleX="92983" custScaleY="3739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0FE3C9-214D-4E46-8598-42DC957A3163}" type="pres">
      <dgm:prSet presAssocID="{4B1FBD78-B436-4F07-B0C1-29BFFDEFE517}" presName="descendantText" presStyleLbl="alignAccFollowNode1" presStyleIdx="0" presStyleCnt="3" custScaleX="103290" custScaleY="53949" custLinFactNeighborX="-1" custLinFactNeighborY="134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0A10F-65D3-4E0C-AD51-C321B8A72CAE}" type="pres">
      <dgm:prSet presAssocID="{1BE5CA16-04C2-4B50-9975-587124388ED0}" presName="sp" presStyleCnt="0"/>
      <dgm:spPr/>
    </dgm:pt>
    <dgm:pt modelId="{AF9D64C2-4729-429D-9537-5EFE1EEB1C06}" type="pres">
      <dgm:prSet presAssocID="{F4F6070A-0381-4AC1-AF66-52C04C70C403}" presName="linNode" presStyleCnt="0"/>
      <dgm:spPr/>
    </dgm:pt>
    <dgm:pt modelId="{16AD174E-6181-45EC-8812-471ED990FC93}" type="pres">
      <dgm:prSet presAssocID="{F4F6070A-0381-4AC1-AF66-52C04C70C403}" presName="parentText" presStyleLbl="node1" presStyleIdx="1" presStyleCnt="3" custScaleX="87135" custScaleY="434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292E0-37D4-4626-A191-CFE7734D4963}" type="pres">
      <dgm:prSet presAssocID="{F4F6070A-0381-4AC1-AF66-52C04C70C403}" presName="descendantText" presStyleLbl="alignAccFollowNode1" presStyleIdx="1" presStyleCnt="3" custScaleY="101131" custLinFactNeighborX="0" custLinFactNeighborY="114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B6E33C-ED37-457B-840B-764315309645}" type="pres">
      <dgm:prSet presAssocID="{EC3871F7-3961-4CA1-A59C-BE3B4C132475}" presName="sp" presStyleCnt="0"/>
      <dgm:spPr/>
    </dgm:pt>
    <dgm:pt modelId="{46C7DD9A-FFCD-4066-8110-B62F50C24EF1}" type="pres">
      <dgm:prSet presAssocID="{5138E6ED-377F-40BC-A23E-905055FA8430}" presName="linNode" presStyleCnt="0"/>
      <dgm:spPr/>
    </dgm:pt>
    <dgm:pt modelId="{F20316FD-003C-4E0D-BAC9-3E8C9A4F0DCD}" type="pres">
      <dgm:prSet presAssocID="{5138E6ED-377F-40BC-A23E-905055FA8430}" presName="parentText" presStyleLbl="node1" presStyleIdx="2" presStyleCnt="3" custScaleX="87135" custScaleY="30041" custLinFactNeighborY="-9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36D621-9260-4CB5-933D-ABFDAEE7BF44}" type="pres">
      <dgm:prSet presAssocID="{5138E6ED-377F-40BC-A23E-905055FA8430}" presName="descendantText" presStyleLbl="alignAccFollowNode1" presStyleIdx="2" presStyleCnt="3" custScaleY="76208" custLinFactNeighborX="1980" custLinFactNeighborY="-4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072D04-98FE-4024-A39C-93918231064B}" type="presOf" srcId="{78929967-15B8-4151-BB07-B15C6A017D59}" destId="{F73292E0-37D4-4626-A191-CFE7734D4963}" srcOrd="0" destOrd="7" presId="urn:microsoft.com/office/officeart/2005/8/layout/vList5"/>
    <dgm:cxn modelId="{F7DA5EF2-C14F-49F9-BD0C-AA2E56D0E8F4}" type="presOf" srcId="{1F434D19-B27B-46D1-A573-CF12D10F204B}" destId="{F73292E0-37D4-4626-A191-CFE7734D4963}" srcOrd="0" destOrd="4" presId="urn:microsoft.com/office/officeart/2005/8/layout/vList5"/>
    <dgm:cxn modelId="{FC43AFC6-80F1-48A5-9655-5FBE6EDFCC03}" srcId="{F4F6070A-0381-4AC1-AF66-52C04C70C403}" destId="{1F434D19-B27B-46D1-A573-CF12D10F204B}" srcOrd="4" destOrd="0" parTransId="{76C39B61-1D1D-407D-BF02-24DFBEB70D9C}" sibTransId="{A21C806E-EF56-4E3E-9D46-86FF1C6F6F57}"/>
    <dgm:cxn modelId="{433CEBB7-AA66-4603-B09A-4E9CCA53FA63}" type="presOf" srcId="{FB720CC3-4A55-4F27-B087-25C40F853B3E}" destId="{3D0FE3C9-214D-4E46-8598-42DC957A3163}" srcOrd="0" destOrd="0" presId="urn:microsoft.com/office/officeart/2005/8/layout/vList5"/>
    <dgm:cxn modelId="{7623C400-2591-4D59-8B26-DCC31055B778}" type="presOf" srcId="{7C542BDE-0F1A-4094-B37F-88C3F2EF3999}" destId="{3D0FE3C9-214D-4E46-8598-42DC957A3163}" srcOrd="0" destOrd="1" presId="urn:microsoft.com/office/officeart/2005/8/layout/vList5"/>
    <dgm:cxn modelId="{AD0B1703-7C67-49FD-8A2E-C9FDF9E9B962}" type="presOf" srcId="{6D4B0CE0-33A4-4DF4-BA45-1E46C111D5A3}" destId="{F73292E0-37D4-4626-A191-CFE7734D4963}" srcOrd="0" destOrd="2" presId="urn:microsoft.com/office/officeart/2005/8/layout/vList5"/>
    <dgm:cxn modelId="{D4E89188-C2BA-4549-B909-384A5A64ED94}" type="presOf" srcId="{50E5C8DA-A29F-4DDA-A388-E8E7271C5F44}" destId="{4436D621-9260-4CB5-933D-ABFDAEE7BF44}" srcOrd="0" destOrd="1" presId="urn:microsoft.com/office/officeart/2005/8/layout/vList5"/>
    <dgm:cxn modelId="{D1D5675F-38BD-4687-B165-D9D3CD932F51}" srcId="{4B1FBD78-B436-4F07-B0C1-29BFFDEFE517}" destId="{7C542BDE-0F1A-4094-B37F-88C3F2EF3999}" srcOrd="1" destOrd="0" parTransId="{5130FF02-4507-4B51-8847-9DCE190BD07C}" sibTransId="{F6761EA2-46D8-474B-BF60-B28A9E5ACF51}"/>
    <dgm:cxn modelId="{50B38086-39A5-484E-AF58-A9BD96F8B905}" type="presOf" srcId="{C01F41D9-1E95-47D7-94B1-8E2F2DC979AB}" destId="{3D0FE3C9-214D-4E46-8598-42DC957A3163}" srcOrd="0" destOrd="2" presId="urn:microsoft.com/office/officeart/2005/8/layout/vList5"/>
    <dgm:cxn modelId="{BA48F605-0B49-4EA3-B907-517F07B191D0}" type="presOf" srcId="{4B1FBD78-B436-4F07-B0C1-29BFFDEFE517}" destId="{7967F93D-44D3-41C9-89B1-3E08B760D5ED}" srcOrd="0" destOrd="0" presId="urn:microsoft.com/office/officeart/2005/8/layout/vList5"/>
    <dgm:cxn modelId="{6D303665-94C4-418E-9239-B3E7AED1E4EC}" srcId="{69711BE2-228C-41EA-9904-A5A8A240A4CD}" destId="{4B1FBD78-B436-4F07-B0C1-29BFFDEFE517}" srcOrd="0" destOrd="0" parTransId="{3FCA4D55-9544-4034-BD40-F068D2520786}" sibTransId="{1BE5CA16-04C2-4B50-9975-587124388ED0}"/>
    <dgm:cxn modelId="{7EE706CE-F2B9-4108-840C-C596E0CEC89E}" srcId="{F4F6070A-0381-4AC1-AF66-52C04C70C403}" destId="{627744BC-BC73-4CC8-B02D-6258C0CE8672}" srcOrd="6" destOrd="0" parTransId="{782BB880-4B18-4984-92FC-7441592BC9D5}" sibTransId="{FA69EE0B-EF6E-4047-8953-BE1BB0BD4EA4}"/>
    <dgm:cxn modelId="{BDDD4C35-EDF2-4841-BE8F-A6FFF0330585}" srcId="{F4F6070A-0381-4AC1-AF66-52C04C70C403}" destId="{DAB8D06F-37B8-438F-A037-49459A3DAD0C}" srcOrd="0" destOrd="0" parTransId="{5B2B0A1B-66B0-450C-8CFD-651E6BBBE490}" sibTransId="{6CCCB497-91C6-448E-BB9B-4EB1BB723A5C}"/>
    <dgm:cxn modelId="{265F7F23-CE51-4B9C-BFD2-A392A10DABB4}" type="presOf" srcId="{994B2551-A328-4E1C-8D14-F89BE6FB97FF}" destId="{4436D621-9260-4CB5-933D-ABFDAEE7BF44}" srcOrd="0" destOrd="0" presId="urn:microsoft.com/office/officeart/2005/8/layout/vList5"/>
    <dgm:cxn modelId="{8A3CFCA1-B8BD-41BC-A0BB-FD2CE2D113DE}" type="presOf" srcId="{627744BC-BC73-4CC8-B02D-6258C0CE8672}" destId="{F73292E0-37D4-4626-A191-CFE7734D4963}" srcOrd="0" destOrd="6" presId="urn:microsoft.com/office/officeart/2005/8/layout/vList5"/>
    <dgm:cxn modelId="{A68D12AC-CD12-4FAA-ABD0-2844A64B8D9C}" srcId="{F4F6070A-0381-4AC1-AF66-52C04C70C403}" destId="{6D4B0CE0-33A4-4DF4-BA45-1E46C111D5A3}" srcOrd="2" destOrd="0" parTransId="{27068480-C3BB-49EA-8FF1-7BD926FD1B81}" sibTransId="{47B805A9-8921-4972-8EC7-282AFA3A96B4}"/>
    <dgm:cxn modelId="{FC7E4E2A-D21E-4839-97FC-E89648CDBCBE}" srcId="{4B1FBD78-B436-4F07-B0C1-29BFFDEFE517}" destId="{FB720CC3-4A55-4F27-B087-25C40F853B3E}" srcOrd="0" destOrd="0" parTransId="{5EDE8FDC-20B4-4439-93EF-86B090BE51FE}" sibTransId="{F67944FD-A244-4ACD-9A2B-B2BFC2828FBF}"/>
    <dgm:cxn modelId="{BBA98D1D-EB23-4A25-9B47-98022E4337B7}" type="presOf" srcId="{BDAAFFC1-801C-4387-B15E-B0FD7432C7F7}" destId="{F73292E0-37D4-4626-A191-CFE7734D4963}" srcOrd="0" destOrd="3" presId="urn:microsoft.com/office/officeart/2005/8/layout/vList5"/>
    <dgm:cxn modelId="{E9863AC1-F7AA-4944-A926-2B5E6A50677B}" type="presOf" srcId="{B8DDD1EC-8C9A-40BA-BBA5-2C3C9DE75894}" destId="{F73292E0-37D4-4626-A191-CFE7734D4963}" srcOrd="0" destOrd="1" presId="urn:microsoft.com/office/officeart/2005/8/layout/vList5"/>
    <dgm:cxn modelId="{716B8F5D-E7F3-47E8-9E34-D6E9F8AAF7D0}" type="presOf" srcId="{5138E6ED-377F-40BC-A23E-905055FA8430}" destId="{F20316FD-003C-4E0D-BAC9-3E8C9A4F0DCD}" srcOrd="0" destOrd="0" presId="urn:microsoft.com/office/officeart/2005/8/layout/vList5"/>
    <dgm:cxn modelId="{03ACBF5A-9319-4879-86B0-E271204012C8}" type="presOf" srcId="{B3AD70CF-1A7F-4327-B884-AC77A994AE33}" destId="{F73292E0-37D4-4626-A191-CFE7734D4963}" srcOrd="0" destOrd="5" presId="urn:microsoft.com/office/officeart/2005/8/layout/vList5"/>
    <dgm:cxn modelId="{E04E4425-EF91-47A8-986C-F3510756211A}" srcId="{4B1FBD78-B436-4F07-B0C1-29BFFDEFE517}" destId="{C01F41D9-1E95-47D7-94B1-8E2F2DC979AB}" srcOrd="2" destOrd="0" parTransId="{C7BAF830-0DE0-4AD4-BD68-70E059F4C751}" sibTransId="{C88D7A55-24D4-40DB-9274-19F0715D28AB}"/>
    <dgm:cxn modelId="{01107175-9188-4EEF-ABD2-472897C5C5DA}" srcId="{F4F6070A-0381-4AC1-AF66-52C04C70C403}" destId="{78929967-15B8-4151-BB07-B15C6A017D59}" srcOrd="7" destOrd="0" parTransId="{5FC8FBF4-7F20-4EB0-B4C8-4E8667639456}" sibTransId="{6CE8720B-5863-47A5-8D21-6BB6FCB02142}"/>
    <dgm:cxn modelId="{F9461FC2-B3F6-4B81-85F9-1C13BF05155C}" type="presOf" srcId="{DAB8D06F-37B8-438F-A037-49459A3DAD0C}" destId="{F73292E0-37D4-4626-A191-CFE7734D4963}" srcOrd="0" destOrd="0" presId="urn:microsoft.com/office/officeart/2005/8/layout/vList5"/>
    <dgm:cxn modelId="{927901BE-490F-4BBB-88F8-E40F01207FE1}" srcId="{5138E6ED-377F-40BC-A23E-905055FA8430}" destId="{50E5C8DA-A29F-4DDA-A388-E8E7271C5F44}" srcOrd="1" destOrd="0" parTransId="{6F47BF37-C17C-48E8-B01E-9418C12C8600}" sibTransId="{4969A6F4-9790-439A-92C1-78DC1C78681F}"/>
    <dgm:cxn modelId="{D6776E20-38EF-4A19-80DC-DF95930C5B91}" srcId="{F4F6070A-0381-4AC1-AF66-52C04C70C403}" destId="{B3AD70CF-1A7F-4327-B884-AC77A994AE33}" srcOrd="5" destOrd="0" parTransId="{DDB05BAE-7054-4284-B883-17C2233D3CD6}" sibTransId="{69DEE827-9DFE-43EE-9DED-B434710891C9}"/>
    <dgm:cxn modelId="{9CAC9352-DF36-428E-A2E2-28409D60D1A5}" srcId="{F4F6070A-0381-4AC1-AF66-52C04C70C403}" destId="{BDAAFFC1-801C-4387-B15E-B0FD7432C7F7}" srcOrd="3" destOrd="0" parTransId="{151834AC-BB1F-4905-9D41-3950CDC7476C}" sibTransId="{0B442C2F-8653-41B8-BCD9-D1360D1097FA}"/>
    <dgm:cxn modelId="{96E56C01-347E-48AA-BA4A-F26B40D1F900}" srcId="{5138E6ED-377F-40BC-A23E-905055FA8430}" destId="{994B2551-A328-4E1C-8D14-F89BE6FB97FF}" srcOrd="0" destOrd="0" parTransId="{DF9D4705-FB36-4286-9DA9-87ABFBBD5FD0}" sibTransId="{9D234722-CF56-4AFC-AF69-4DB0832D0783}"/>
    <dgm:cxn modelId="{D6086689-D189-4498-A681-7CE1FC0D80DE}" srcId="{69711BE2-228C-41EA-9904-A5A8A240A4CD}" destId="{F4F6070A-0381-4AC1-AF66-52C04C70C403}" srcOrd="1" destOrd="0" parTransId="{3DED352F-ADFC-467F-B0A0-5AA5EDBB14FA}" sibTransId="{EC3871F7-3961-4CA1-A59C-BE3B4C132475}"/>
    <dgm:cxn modelId="{B8447B10-8922-4F61-9B3F-57C32E842F46}" srcId="{69711BE2-228C-41EA-9904-A5A8A240A4CD}" destId="{5138E6ED-377F-40BC-A23E-905055FA8430}" srcOrd="2" destOrd="0" parTransId="{4D5C08D1-E99E-43F3-AE6F-AD12AF62F6E0}" sibTransId="{08655676-4CA1-4483-A8BF-237B899918BE}"/>
    <dgm:cxn modelId="{06FADC39-BF40-498F-815F-E3C2159D0E56}" srcId="{F4F6070A-0381-4AC1-AF66-52C04C70C403}" destId="{B8DDD1EC-8C9A-40BA-BBA5-2C3C9DE75894}" srcOrd="1" destOrd="0" parTransId="{36B04DF5-0F03-4078-9CB2-77C019068268}" sibTransId="{8B22F218-6AE0-4248-939E-FBD7C72DACCE}"/>
    <dgm:cxn modelId="{AE0475BD-DAE2-46D7-9000-D1C9D93F8D2A}" type="presOf" srcId="{69711BE2-228C-41EA-9904-A5A8A240A4CD}" destId="{C733E437-A531-4DC2-84B1-15747310A4E9}" srcOrd="0" destOrd="0" presId="urn:microsoft.com/office/officeart/2005/8/layout/vList5"/>
    <dgm:cxn modelId="{AEFFAA36-8071-487E-8347-6361388480C5}" type="presOf" srcId="{F4F6070A-0381-4AC1-AF66-52C04C70C403}" destId="{16AD174E-6181-45EC-8812-471ED990FC93}" srcOrd="0" destOrd="0" presId="urn:microsoft.com/office/officeart/2005/8/layout/vList5"/>
    <dgm:cxn modelId="{63967F34-C55A-44DC-A769-DD1F6C9E122A}" type="presParOf" srcId="{C733E437-A531-4DC2-84B1-15747310A4E9}" destId="{8649B853-BE97-49BE-9E5E-456A723B8D06}" srcOrd="0" destOrd="0" presId="urn:microsoft.com/office/officeart/2005/8/layout/vList5"/>
    <dgm:cxn modelId="{1B81D746-8AA4-4655-882D-1AD85F2C2AAE}" type="presParOf" srcId="{8649B853-BE97-49BE-9E5E-456A723B8D06}" destId="{7967F93D-44D3-41C9-89B1-3E08B760D5ED}" srcOrd="0" destOrd="0" presId="urn:microsoft.com/office/officeart/2005/8/layout/vList5"/>
    <dgm:cxn modelId="{784CC8C1-38A2-4382-9DAE-FCAFD1448767}" type="presParOf" srcId="{8649B853-BE97-49BE-9E5E-456A723B8D06}" destId="{3D0FE3C9-214D-4E46-8598-42DC957A3163}" srcOrd="1" destOrd="0" presId="urn:microsoft.com/office/officeart/2005/8/layout/vList5"/>
    <dgm:cxn modelId="{42C4B455-702F-4709-945E-D446DAE4B244}" type="presParOf" srcId="{C733E437-A531-4DC2-84B1-15747310A4E9}" destId="{8430A10F-65D3-4E0C-AD51-C321B8A72CAE}" srcOrd="1" destOrd="0" presId="urn:microsoft.com/office/officeart/2005/8/layout/vList5"/>
    <dgm:cxn modelId="{25F28D52-F806-4C26-969C-38509BB9DD8B}" type="presParOf" srcId="{C733E437-A531-4DC2-84B1-15747310A4E9}" destId="{AF9D64C2-4729-429D-9537-5EFE1EEB1C06}" srcOrd="2" destOrd="0" presId="urn:microsoft.com/office/officeart/2005/8/layout/vList5"/>
    <dgm:cxn modelId="{069E5A19-24E8-4365-AC3E-2FE159354229}" type="presParOf" srcId="{AF9D64C2-4729-429D-9537-5EFE1EEB1C06}" destId="{16AD174E-6181-45EC-8812-471ED990FC93}" srcOrd="0" destOrd="0" presId="urn:microsoft.com/office/officeart/2005/8/layout/vList5"/>
    <dgm:cxn modelId="{10B16CC3-A9E2-45C2-AFA9-A0328022DD2B}" type="presParOf" srcId="{AF9D64C2-4729-429D-9537-5EFE1EEB1C06}" destId="{F73292E0-37D4-4626-A191-CFE7734D4963}" srcOrd="1" destOrd="0" presId="urn:microsoft.com/office/officeart/2005/8/layout/vList5"/>
    <dgm:cxn modelId="{9976B25C-D6FA-4037-9138-7F0BEF5D7BD5}" type="presParOf" srcId="{C733E437-A531-4DC2-84B1-15747310A4E9}" destId="{7BB6E33C-ED37-457B-840B-764315309645}" srcOrd="3" destOrd="0" presId="urn:microsoft.com/office/officeart/2005/8/layout/vList5"/>
    <dgm:cxn modelId="{444E2EFC-F7F4-47F4-9F38-55CAF97DE689}" type="presParOf" srcId="{C733E437-A531-4DC2-84B1-15747310A4E9}" destId="{46C7DD9A-FFCD-4066-8110-B62F50C24EF1}" srcOrd="4" destOrd="0" presId="urn:microsoft.com/office/officeart/2005/8/layout/vList5"/>
    <dgm:cxn modelId="{287B5E75-539D-4E81-8D3D-263EC9162782}" type="presParOf" srcId="{46C7DD9A-FFCD-4066-8110-B62F50C24EF1}" destId="{F20316FD-003C-4E0D-BAC9-3E8C9A4F0DCD}" srcOrd="0" destOrd="0" presId="urn:microsoft.com/office/officeart/2005/8/layout/vList5"/>
    <dgm:cxn modelId="{38B49402-F9BB-4CD3-98C6-FFFE5AD2EC9D}" type="presParOf" srcId="{46C7DD9A-FFCD-4066-8110-B62F50C24EF1}" destId="{4436D621-9260-4CB5-933D-ABFDAEE7BF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FE3C9-214D-4E46-8598-42DC957A3163}">
      <dsp:nvSpPr>
        <dsp:cNvPr id="0" name=""/>
        <dsp:cNvSpPr/>
      </dsp:nvSpPr>
      <dsp:spPr>
        <a:xfrm rot="5400000">
          <a:off x="4327848" y="-1587734"/>
          <a:ext cx="1108132" cy="4835756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smtClean="0">
              <a:latin typeface="Batang" pitchFamily="18" charset="-127"/>
              <a:ea typeface="Batang" pitchFamily="18" charset="-127"/>
            </a:rPr>
            <a:t>1956:  On November 13, the Supreme Court rules that bus segregation is illegal, ensuring victory for the boycott. </a:t>
          </a:r>
          <a:endParaRPr lang="en-US" sz="1200" b="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smtClean="0">
              <a:latin typeface="Batang" pitchFamily="18" charset="-127"/>
              <a:ea typeface="Batang" pitchFamily="18" charset="-127"/>
            </a:rPr>
            <a:t>1957:King forms the Southern Christian Leadership Conference to fight segregation and achieve civil rights. </a:t>
          </a:r>
          <a:endParaRPr lang="en-US" sz="1200" b="0" kern="1200" dirty="0">
            <a:latin typeface="Batang" pitchFamily="18" charset="-127"/>
            <a:ea typeface="Batang" pitchFamily="18" charset="-127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 smtClean="0"/>
        </a:p>
      </dsp:txBody>
      <dsp:txXfrm rot="-5400000">
        <a:off x="2464037" y="330172"/>
        <a:ext cx="4781661" cy="999942"/>
      </dsp:txXfrm>
    </dsp:sp>
    <dsp:sp modelId="{7967F93D-44D3-41C9-89B1-3E08B760D5ED}">
      <dsp:nvSpPr>
        <dsp:cNvPr id="0" name=""/>
        <dsp:cNvSpPr/>
      </dsp:nvSpPr>
      <dsp:spPr>
        <a:xfrm>
          <a:off x="15380" y="74168"/>
          <a:ext cx="2448681" cy="9602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Before</a:t>
          </a:r>
          <a:endParaRPr lang="en-US" sz="3900" kern="1200" dirty="0"/>
        </a:p>
      </dsp:txBody>
      <dsp:txXfrm>
        <a:off x="62255" y="121043"/>
        <a:ext cx="2354931" cy="866486"/>
      </dsp:txXfrm>
    </dsp:sp>
    <dsp:sp modelId="{F73292E0-37D4-4626-A191-CFE7734D4963}">
      <dsp:nvSpPr>
        <dsp:cNvPr id="0" name=""/>
        <dsp:cNvSpPr/>
      </dsp:nvSpPr>
      <dsp:spPr>
        <a:xfrm rot="5400000">
          <a:off x="3612287" y="169420"/>
          <a:ext cx="2077267" cy="4681728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>
            <a:latin typeface="Batang" pitchFamily="18" charset="-127"/>
            <a:ea typeface="Batang" pitchFamily="18" charset="-127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>
            <a:latin typeface="Batang" pitchFamily="18" charset="-127"/>
            <a:ea typeface="Batang" pitchFamily="18" charset="-127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latin typeface="Batang" pitchFamily="18" charset="-127"/>
              <a:ea typeface="Batang" pitchFamily="18" charset="-127"/>
            </a:rPr>
            <a:t>1958: The U.S. Congress passed the first </a:t>
          </a:r>
          <a:r>
            <a:rPr lang="en-US" sz="1100" kern="1200" dirty="0" smtClean="0">
              <a:latin typeface="Batang" pitchFamily="18" charset="-127"/>
              <a:ea typeface="Batang" pitchFamily="18" charset="-127"/>
            </a:rPr>
            <a:t>Racial </a:t>
          </a:r>
          <a:r>
            <a:rPr lang="en-US" sz="1100" kern="1200" dirty="0" smtClean="0">
              <a:latin typeface="Batang" pitchFamily="18" charset="-127"/>
              <a:ea typeface="Batang" pitchFamily="18" charset="-127"/>
            </a:rPr>
            <a:t>Rights Act since reconstruction.</a:t>
          </a:r>
          <a:endParaRPr lang="en-US" sz="1100" kern="1200" dirty="0">
            <a:latin typeface="Batang" pitchFamily="18" charset="-127"/>
            <a:ea typeface="Batang" pitchFamily="18" charset="-127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Batang" pitchFamily="18" charset="-127"/>
              <a:ea typeface="Batang" pitchFamily="18" charset="-127"/>
            </a:rPr>
            <a:t> </a:t>
          </a:r>
          <a:r>
            <a:rPr lang="en-US" sz="1100" kern="1200" dirty="0" smtClean="0">
              <a:latin typeface="Batang" pitchFamily="18" charset="-127"/>
              <a:ea typeface="Batang" pitchFamily="18" charset="-127"/>
            </a:rPr>
            <a:t>1960:In Atlanta, King is arrested during a sit-in waiting to be served at a restaurant.</a:t>
          </a:r>
          <a:endParaRPr lang="en-US" sz="16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>
            <a:latin typeface="Batang" pitchFamily="18" charset="-127"/>
            <a:ea typeface="Batang" pitchFamily="18" charset="-127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latin typeface="Batang" pitchFamily="18" charset="-127"/>
              <a:ea typeface="Batang" pitchFamily="18" charset="-127"/>
            </a:rPr>
            <a:t>1961:In November, the Interstate Commerce Commission bans segregation in interstate travel due to work of Martin Luther King, Jr. and the Freedom Riders</a:t>
          </a:r>
          <a:r>
            <a:rPr lang="en-US" sz="1400" kern="1200" dirty="0" smtClean="0">
              <a:latin typeface="Batang" pitchFamily="18" charset="-127"/>
              <a:ea typeface="Batang" pitchFamily="18" charset="-127"/>
            </a:rPr>
            <a:t>. </a:t>
          </a:r>
          <a:endParaRPr lang="en-US" sz="14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 smtClean="0">
            <a:latin typeface="Batang" pitchFamily="18" charset="-127"/>
            <a:ea typeface="Batang" pitchFamily="18" charset="-127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 smtClean="0">
            <a:latin typeface="Batang" pitchFamily="18" charset="-127"/>
            <a:ea typeface="Batang" pitchFamily="18" charset="-127"/>
          </a:endParaRPr>
        </a:p>
      </dsp:txBody>
      <dsp:txXfrm rot="-5400000">
        <a:off x="2310057" y="1573054"/>
        <a:ext cx="4580324" cy="1874459"/>
      </dsp:txXfrm>
    </dsp:sp>
    <dsp:sp modelId="{16AD174E-6181-45EC-8812-471ED990FC93}">
      <dsp:nvSpPr>
        <dsp:cNvPr id="0" name=""/>
        <dsp:cNvSpPr/>
      </dsp:nvSpPr>
      <dsp:spPr>
        <a:xfrm>
          <a:off x="15380" y="1717346"/>
          <a:ext cx="2294675" cy="1116034"/>
        </a:xfrm>
        <a:prstGeom prst="round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During	</a:t>
          </a:r>
          <a:endParaRPr lang="en-US" sz="3900" kern="1200" dirty="0"/>
        </a:p>
      </dsp:txBody>
      <dsp:txXfrm>
        <a:off x="69860" y="1771826"/>
        <a:ext cx="2185715" cy="1007074"/>
      </dsp:txXfrm>
    </dsp:sp>
    <dsp:sp modelId="{4436D621-9260-4CB5-933D-ABFDAEE7BF44}">
      <dsp:nvSpPr>
        <dsp:cNvPr id="0" name=""/>
        <dsp:cNvSpPr/>
      </dsp:nvSpPr>
      <dsp:spPr>
        <a:xfrm rot="5400000">
          <a:off x="3920393" y="1787641"/>
          <a:ext cx="1565339" cy="4681728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Batang" pitchFamily="18" charset="-127"/>
              <a:ea typeface="Batang" pitchFamily="18" charset="-127"/>
            </a:rPr>
            <a:t>1968:There are riots and disturbances in 130 American cities and there were twenty thousand arrests. Within a week of the assassination, the Open Housing Act is passed by Congress.</a:t>
          </a:r>
          <a:endParaRPr lang="en-US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Batang" pitchFamily="18" charset="-127"/>
              <a:ea typeface="Batang" pitchFamily="18" charset="-127"/>
            </a:rPr>
            <a:t>1986:On November 2, a national holiday is proclaimed in King's honor. </a:t>
          </a:r>
        </a:p>
      </dsp:txBody>
      <dsp:txXfrm rot="-5400000">
        <a:off x="2362199" y="3422249"/>
        <a:ext cx="4605314" cy="1412511"/>
      </dsp:txXfrm>
    </dsp:sp>
    <dsp:sp modelId="{F20316FD-003C-4E0D-BAC9-3E8C9A4F0DCD}">
      <dsp:nvSpPr>
        <dsp:cNvPr id="0" name=""/>
        <dsp:cNvSpPr/>
      </dsp:nvSpPr>
      <dsp:spPr>
        <a:xfrm>
          <a:off x="15380" y="3815097"/>
          <a:ext cx="2294675" cy="771316"/>
        </a:xfrm>
        <a:prstGeom prst="round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After</a:t>
          </a:r>
          <a:endParaRPr lang="en-US" sz="3900" kern="1200" dirty="0"/>
        </a:p>
      </dsp:txBody>
      <dsp:txXfrm>
        <a:off x="53033" y="3852750"/>
        <a:ext cx="2219369" cy="696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A77E7-50A3-4342-980F-1D65856FD56A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939D4-0214-42AD-BE7E-2DC5EB59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9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032CA6D-8DEA-4E90-A048-5EB4BFDDBD00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87E6DC-F32A-4D52-8168-58143C736F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18" y="304800"/>
            <a:ext cx="4953000" cy="598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267855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Martin Luther King:</a:t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Racial Rights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6200000">
            <a:off x="-2019300" y="25527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Tanasia Stephens </a:t>
            </a:r>
          </a:p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Jalasyia Dillard</a:t>
            </a:r>
            <a:endParaRPr lang="en-US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5486586" y="2705727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1A</a:t>
            </a:r>
          </a:p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11-19-13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04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239000" cy="990600"/>
          </a:xfrm>
        </p:spPr>
        <p:txBody>
          <a:bodyPr/>
          <a:lstStyle/>
          <a:p>
            <a:pPr algn="ctr"/>
            <a:r>
              <a:rPr lang="en-US" dirty="0" smtClean="0"/>
              <a:t>Racial rights: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689461"/>
              </p:ext>
            </p:extLst>
          </p:nvPr>
        </p:nvGraphicFramePr>
        <p:xfrm>
          <a:off x="457200" y="1447800"/>
          <a:ext cx="7315200" cy="500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194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Microsoft JhengHei" pitchFamily="34" charset="-120"/>
                <a:ea typeface="Microsoft JhengHei" pitchFamily="34" charset="-120"/>
              </a:rPr>
              <a:t>Injustice anywhere is a threat to justice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Martin Luther King Jr. fought for African Americans to be treated as equals to other races.</a:t>
            </a:r>
          </a:p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He felt that all people should be united as one and not to be separated by the color of skins.</a:t>
            </a:r>
          </a:p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Furthermore, Dr. King  legacy has inspired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racial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rights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activists for the past forty years, and will continue to do so as long as there is injustice in the world.</a:t>
            </a:r>
          </a:p>
          <a:p>
            <a:pPr algn="ctr"/>
            <a:endParaRPr lang="en-US" sz="2000" dirty="0" smtClean="0"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buNone/>
            </a:pP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39433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7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5257800" cy="838200"/>
          </a:xfrm>
        </p:spPr>
        <p:txBody>
          <a:bodyPr/>
          <a:lstStyle/>
          <a:p>
            <a:pPr algn="ctr"/>
            <a:r>
              <a:rPr lang="en-US" dirty="0" smtClean="0">
                <a:latin typeface="Microsoft JhengHei" pitchFamily="34" charset="-120"/>
                <a:ea typeface="Microsoft JhengHei" pitchFamily="34" charset="-120"/>
              </a:rPr>
              <a:t>King protest </a:t>
            </a:r>
            <a:endParaRPr lang="en-US" dirty="0">
              <a:latin typeface="Microsoft JhengHei" pitchFamily="34" charset="-120"/>
              <a:ea typeface="Microsoft JhengHei" pitchFamily="34" charset="-12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" y="990600"/>
            <a:ext cx="4419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18" y="44196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Martin Luther </a:t>
            </a:r>
            <a:r>
              <a:rPr lang="en-US" sz="1200" dirty="0" smtClean="0"/>
              <a:t>King jr </a:t>
            </a:r>
            <a:r>
              <a:rPr lang="en-US" sz="1200" dirty="0"/>
              <a:t>and his wife, Coretta Scott King, lead a black voting rights march from Selma, Alabama, to the state </a:t>
            </a:r>
            <a:r>
              <a:rPr lang="en-US" sz="1200" dirty="0" smtClean="0"/>
              <a:t>capital.</a:t>
            </a:r>
            <a:endParaRPr lang="en-US" sz="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54" y="990600"/>
            <a:ext cx="3729182" cy="26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4218" y="3614737"/>
            <a:ext cx="3729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Martin Luther King jr and a few others planned a sit in.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36" y="4199512"/>
            <a:ext cx="3313546" cy="235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18" y="6172200"/>
            <a:ext cx="456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Martin Luther King speaking about standing up for what you believe 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4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327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Success? Or </a:t>
            </a:r>
            <a:br>
              <a:rPr lang="en-US" smtClean="0"/>
            </a:br>
            <a:r>
              <a:rPr lang="en-US" smtClean="0"/>
              <a:t>Failure?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80109" y="1415473"/>
            <a:ext cx="3520440" cy="45720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Success </a:t>
            </a: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>
          <a:xfrm>
            <a:off x="4419600" y="5867400"/>
            <a:ext cx="3520440" cy="4572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Failure </a:t>
            </a: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04800" y="2209800"/>
            <a:ext cx="3520440" cy="4114800"/>
          </a:xfrm>
        </p:spPr>
        <p:txBody>
          <a:bodyPr/>
          <a:lstStyle/>
          <a:p>
            <a:pPr marL="292608" lvl="1" indent="0">
              <a:buNone/>
            </a:pPr>
            <a:r>
              <a:rPr lang="en-US" dirty="0" smtClean="0"/>
              <a:t>Martin Luther King Jr movement was a success, he fought long and he stayed strong through everything. In the 21</a:t>
            </a:r>
            <a:r>
              <a:rPr lang="en-US" baseline="30000" dirty="0" smtClean="0"/>
              <a:t>st</a:t>
            </a:r>
            <a:r>
              <a:rPr lang="en-US" dirty="0" smtClean="0"/>
              <a:t> century blacks and whites can now eat in the same restaurant, sit anywhere on the bus, and go to the same park. We now have more freedom as people.</a:t>
            </a:r>
          </a:p>
          <a:p>
            <a:pPr lvl="1"/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389582" y="1468582"/>
            <a:ext cx="352044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Even though it’s somewhat a success, there is still racism in the world. Jim Crow laws are being reinforced.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5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838200"/>
          </a:xfrm>
        </p:spPr>
        <p:txBody>
          <a:bodyPr/>
          <a:lstStyle/>
          <a:p>
            <a:pPr algn="ctr"/>
            <a:r>
              <a:rPr lang="en-US" dirty="0" smtClean="0"/>
              <a:t>Compare &amp; Contrast</a:t>
            </a:r>
            <a:endParaRPr lang="en-US" dirty="0"/>
          </a:p>
        </p:txBody>
      </p:sp>
      <p:sp>
        <p:nvSpPr>
          <p:cNvPr id="16" name="Flowchart: Alternate Process 15"/>
          <p:cNvSpPr/>
          <p:nvPr/>
        </p:nvSpPr>
        <p:spPr>
          <a:xfrm>
            <a:off x="0" y="1242352"/>
            <a:ext cx="4671291" cy="175260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Martin Luther King Jr wanted everyone to be treated as a whole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Flowchart: Alternate Process 16"/>
          <p:cNvSpPr/>
          <p:nvPr/>
        </p:nvSpPr>
        <p:spPr>
          <a:xfrm>
            <a:off x="3200400" y="3036455"/>
            <a:ext cx="4800600" cy="175260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Thoreau and Dr. King both wanted people to be treat like human beings.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lowchart: Alternate Process 17"/>
          <p:cNvSpPr/>
          <p:nvPr/>
        </p:nvSpPr>
        <p:spPr>
          <a:xfrm>
            <a:off x="376382" y="4789055"/>
            <a:ext cx="4953000" cy="198120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Thoreau felt that the government had too much power and he feel as though we as the people should govern ourselves with what we think is right or wrong.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1726168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Martin Luther King Jr.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0200" y="55626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Henry Thoreau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37338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58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Is racial Rights a civil disobedience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1981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Why is the Racial Rights movement a civil disobedience?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Martin Luther King Jr. racial rights movement was a civil disobedience because the refusal to comply </a:t>
            </a:r>
            <a:r>
              <a:rPr lang="en-US" sz="2000" dirty="0"/>
              <a:t>with the segregation </a:t>
            </a:r>
            <a:r>
              <a:rPr lang="en-US" sz="2000" dirty="0" smtClean="0"/>
              <a:t>was no longer tolerant by the people.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657600"/>
            <a:ext cx="57034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82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302</TotalTime>
  <Words>491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Martin Luther King: Racial Rights </vt:lpstr>
      <vt:lpstr>Racial rights: timeline</vt:lpstr>
      <vt:lpstr>Injustice anywhere is a threat to justice everywhere</vt:lpstr>
      <vt:lpstr>King protest </vt:lpstr>
      <vt:lpstr>Success? Or  Failure?</vt:lpstr>
      <vt:lpstr>Compare &amp; Contrast</vt:lpstr>
      <vt:lpstr>Is racial Rights a civil disobedience ?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 King: Racial Rights</dc:title>
  <dc:creator>Windows User</dc:creator>
  <cp:lastModifiedBy>Windows User</cp:lastModifiedBy>
  <cp:revision>26</cp:revision>
  <dcterms:created xsi:type="dcterms:W3CDTF">2013-11-19T13:48:12Z</dcterms:created>
  <dcterms:modified xsi:type="dcterms:W3CDTF">2013-11-22T16:12:23Z</dcterms:modified>
</cp:coreProperties>
</file>